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7561263" cy="10693400"/>
  <p:notesSz cx="6858000" cy="9144000"/>
  <p:defaultTextStyle>
    <a:defPPr>
      <a:defRPr lang="ru-RU"/>
    </a:defPPr>
    <a:lvl1pPr marL="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49784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99569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49353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199138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48922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298707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484916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3982761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5426"/>
    <a:srgbClr val="812411"/>
    <a:srgbClr val="FDB714"/>
    <a:srgbClr val="B9D031"/>
    <a:srgbClr val="51682E"/>
    <a:srgbClr val="FFFFFF"/>
    <a:srgbClr val="5B7634"/>
    <a:srgbClr val="85A13C"/>
    <a:srgbClr val="A9BE2C"/>
    <a:srgbClr val="87A2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850" autoAdjust="0"/>
    <p:restoredTop sz="96581" autoAdjust="0"/>
  </p:normalViewPr>
  <p:slideViewPr>
    <p:cSldViewPr>
      <p:cViewPr>
        <p:scale>
          <a:sx n="60" d="100"/>
          <a:sy n="60" d="100"/>
        </p:scale>
        <p:origin x="-2106" y="-336"/>
      </p:cViewPr>
      <p:guideLst>
        <p:guide orient="horz" pos="3368"/>
        <p:guide pos="238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3" d="100"/>
          <a:sy n="83" d="100"/>
        </p:scale>
        <p:origin x="-1980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775FFB-55BF-4F6E-9A8F-91B4A06D1A78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3363AA-ACF2-4835-8062-A6440B9540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20428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3363AA-ACF2-4835-8062-A6440B954068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34927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67095" y="3321887"/>
            <a:ext cx="6427074" cy="22921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34190" y="6059594"/>
            <a:ext cx="5292884" cy="273275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978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956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935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913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892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870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849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827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12463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2679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111436" y="618831"/>
            <a:ext cx="1275964" cy="13178626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83548" y="618831"/>
            <a:ext cx="3701869" cy="13178626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1957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0322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7288" y="6871501"/>
            <a:ext cx="6427074" cy="2123828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97288" y="4532320"/>
            <a:ext cx="6427074" cy="2339181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9784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9569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9353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9138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8922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98707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48491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98276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7140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83548" y="3604073"/>
            <a:ext cx="2488916" cy="10193385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898485" y="3604073"/>
            <a:ext cx="2488916" cy="10193385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7700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8064" y="2393639"/>
            <a:ext cx="3340871" cy="997555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845" indent="0">
              <a:buNone/>
              <a:defRPr sz="2200" b="1"/>
            </a:lvl2pPr>
            <a:lvl3pPr marL="995690" indent="0">
              <a:buNone/>
              <a:defRPr sz="2000" b="1"/>
            </a:lvl3pPr>
            <a:lvl4pPr marL="1493535" indent="0">
              <a:buNone/>
              <a:defRPr sz="1700" b="1"/>
            </a:lvl4pPr>
            <a:lvl5pPr marL="1991380" indent="0">
              <a:buNone/>
              <a:defRPr sz="1700" b="1"/>
            </a:lvl5pPr>
            <a:lvl6pPr marL="2489225" indent="0">
              <a:buNone/>
              <a:defRPr sz="1700" b="1"/>
            </a:lvl6pPr>
            <a:lvl7pPr marL="2987070" indent="0">
              <a:buNone/>
              <a:defRPr sz="1700" b="1"/>
            </a:lvl7pPr>
            <a:lvl8pPr marL="3484916" indent="0">
              <a:buNone/>
              <a:defRPr sz="1700" b="1"/>
            </a:lvl8pPr>
            <a:lvl9pPr marL="3982761" indent="0">
              <a:buNone/>
              <a:defRPr sz="17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78064" y="3391194"/>
            <a:ext cx="3340871" cy="616108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841017" y="2393639"/>
            <a:ext cx="3342183" cy="997555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845" indent="0">
              <a:buNone/>
              <a:defRPr sz="2200" b="1"/>
            </a:lvl2pPr>
            <a:lvl3pPr marL="995690" indent="0">
              <a:buNone/>
              <a:defRPr sz="2000" b="1"/>
            </a:lvl3pPr>
            <a:lvl4pPr marL="1493535" indent="0">
              <a:buNone/>
              <a:defRPr sz="1700" b="1"/>
            </a:lvl4pPr>
            <a:lvl5pPr marL="1991380" indent="0">
              <a:buNone/>
              <a:defRPr sz="1700" b="1"/>
            </a:lvl5pPr>
            <a:lvl6pPr marL="2489225" indent="0">
              <a:buNone/>
              <a:defRPr sz="1700" b="1"/>
            </a:lvl6pPr>
            <a:lvl7pPr marL="2987070" indent="0">
              <a:buNone/>
              <a:defRPr sz="1700" b="1"/>
            </a:lvl7pPr>
            <a:lvl8pPr marL="3484916" indent="0">
              <a:buNone/>
              <a:defRPr sz="1700" b="1"/>
            </a:lvl8pPr>
            <a:lvl9pPr marL="3982761" indent="0">
              <a:buNone/>
              <a:defRPr sz="17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841017" y="3391194"/>
            <a:ext cx="3342183" cy="616108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365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28270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27606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4" y="425755"/>
            <a:ext cx="2487604" cy="1811938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56244" y="425757"/>
            <a:ext cx="4226957" cy="9126521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78064" y="2237694"/>
            <a:ext cx="2487604" cy="7314584"/>
          </a:xfrm>
        </p:spPr>
        <p:txBody>
          <a:bodyPr/>
          <a:lstStyle>
            <a:lvl1pPr marL="0" indent="0">
              <a:buNone/>
              <a:defRPr sz="1500"/>
            </a:lvl1pPr>
            <a:lvl2pPr marL="497845" indent="0">
              <a:buNone/>
              <a:defRPr sz="1300"/>
            </a:lvl2pPr>
            <a:lvl3pPr marL="995690" indent="0">
              <a:buNone/>
              <a:defRPr sz="1100"/>
            </a:lvl3pPr>
            <a:lvl4pPr marL="1493535" indent="0">
              <a:buNone/>
              <a:defRPr sz="1000"/>
            </a:lvl4pPr>
            <a:lvl5pPr marL="1991380" indent="0">
              <a:buNone/>
              <a:defRPr sz="1000"/>
            </a:lvl5pPr>
            <a:lvl6pPr marL="2489225" indent="0">
              <a:buNone/>
              <a:defRPr sz="1000"/>
            </a:lvl6pPr>
            <a:lvl7pPr marL="2987070" indent="0">
              <a:buNone/>
              <a:defRPr sz="1000"/>
            </a:lvl7pPr>
            <a:lvl8pPr marL="3484916" indent="0">
              <a:buNone/>
              <a:defRPr sz="1000"/>
            </a:lvl8pPr>
            <a:lvl9pPr marL="3982761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2742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2060" y="7485380"/>
            <a:ext cx="4536758" cy="883692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3500"/>
            </a:lvl1pPr>
            <a:lvl2pPr marL="497845" indent="0">
              <a:buNone/>
              <a:defRPr sz="3000"/>
            </a:lvl2pPr>
            <a:lvl3pPr marL="995690" indent="0">
              <a:buNone/>
              <a:defRPr sz="2600"/>
            </a:lvl3pPr>
            <a:lvl4pPr marL="1493535" indent="0">
              <a:buNone/>
              <a:defRPr sz="2200"/>
            </a:lvl4pPr>
            <a:lvl5pPr marL="1991380" indent="0">
              <a:buNone/>
              <a:defRPr sz="2200"/>
            </a:lvl5pPr>
            <a:lvl6pPr marL="2489225" indent="0">
              <a:buNone/>
              <a:defRPr sz="2200"/>
            </a:lvl6pPr>
            <a:lvl7pPr marL="2987070" indent="0">
              <a:buNone/>
              <a:defRPr sz="2200"/>
            </a:lvl7pPr>
            <a:lvl8pPr marL="3484916" indent="0">
              <a:buNone/>
              <a:defRPr sz="2200"/>
            </a:lvl8pPr>
            <a:lvl9pPr marL="3982761" indent="0">
              <a:buNone/>
              <a:defRPr sz="22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482060" y="8369072"/>
            <a:ext cx="4536758" cy="1254988"/>
          </a:xfrm>
        </p:spPr>
        <p:txBody>
          <a:bodyPr/>
          <a:lstStyle>
            <a:lvl1pPr marL="0" indent="0">
              <a:buNone/>
              <a:defRPr sz="1500"/>
            </a:lvl1pPr>
            <a:lvl2pPr marL="497845" indent="0">
              <a:buNone/>
              <a:defRPr sz="1300"/>
            </a:lvl2pPr>
            <a:lvl3pPr marL="995690" indent="0">
              <a:buNone/>
              <a:defRPr sz="1100"/>
            </a:lvl3pPr>
            <a:lvl4pPr marL="1493535" indent="0">
              <a:buNone/>
              <a:defRPr sz="1000"/>
            </a:lvl4pPr>
            <a:lvl5pPr marL="1991380" indent="0">
              <a:buNone/>
              <a:defRPr sz="1000"/>
            </a:lvl5pPr>
            <a:lvl6pPr marL="2489225" indent="0">
              <a:buNone/>
              <a:defRPr sz="1000"/>
            </a:lvl6pPr>
            <a:lvl7pPr marL="2987070" indent="0">
              <a:buNone/>
              <a:defRPr sz="1000"/>
            </a:lvl7pPr>
            <a:lvl8pPr marL="3484916" indent="0">
              <a:buNone/>
              <a:defRPr sz="1000"/>
            </a:lvl8pPr>
            <a:lvl9pPr marL="3982761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6296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  <a:prstGeom prst="rect">
            <a:avLst/>
          </a:prstGeom>
        </p:spPr>
        <p:txBody>
          <a:bodyPr vert="horz" lIns="99569" tIns="49785" rIns="99569" bIns="49785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8063" y="2495128"/>
            <a:ext cx="6805137" cy="7057150"/>
          </a:xfrm>
          <a:prstGeom prst="rect">
            <a:avLst/>
          </a:prstGeom>
        </p:spPr>
        <p:txBody>
          <a:bodyPr vert="horz" lIns="99569" tIns="49785" rIns="99569" bIns="49785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78063" y="9911199"/>
            <a:ext cx="1764295" cy="569325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583432" y="9911199"/>
            <a:ext cx="2394400" cy="569325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5418905" y="9911199"/>
            <a:ext cx="1764295" cy="569325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18868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95690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3384" indent="-373384" algn="l" defTabSz="995690" rtl="0" eaLnBrk="1" latinLnBrk="0" hangingPunct="1">
        <a:spcBef>
          <a:spcPct val="20000"/>
        </a:spcBef>
        <a:buFont typeface="Arial" pitchFamily="34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08998" indent="-311153" algn="l" defTabSz="995690" rtl="0" eaLnBrk="1" latinLnBrk="0" hangingPunct="1">
        <a:spcBef>
          <a:spcPct val="20000"/>
        </a:spcBef>
        <a:buFont typeface="Arial" pitchFamily="34" charset="0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4461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42458" indent="-248923" algn="l" defTabSz="995690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40303" indent="-248923" algn="l" defTabSz="995690" rtl="0" eaLnBrk="1" latinLnBrk="0" hangingPunct="1">
        <a:spcBef>
          <a:spcPct val="20000"/>
        </a:spcBef>
        <a:buFont typeface="Arial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38148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3599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33838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3168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784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9569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9353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9138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8922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8707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84916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82761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Овал 31"/>
          <p:cNvSpPr/>
          <p:nvPr/>
        </p:nvSpPr>
        <p:spPr>
          <a:xfrm>
            <a:off x="654931" y="8086483"/>
            <a:ext cx="711535" cy="711535"/>
          </a:xfrm>
          <a:prstGeom prst="ellipse">
            <a:avLst/>
          </a:prstGeom>
          <a:solidFill>
            <a:srgbClr val="C054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Овал 30"/>
          <p:cNvSpPr/>
          <p:nvPr/>
        </p:nvSpPr>
        <p:spPr>
          <a:xfrm>
            <a:off x="609457" y="6639906"/>
            <a:ext cx="711535" cy="711535"/>
          </a:xfrm>
          <a:prstGeom prst="ellipse">
            <a:avLst/>
          </a:prstGeom>
          <a:solidFill>
            <a:srgbClr val="C054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Овал 29"/>
          <p:cNvSpPr/>
          <p:nvPr/>
        </p:nvSpPr>
        <p:spPr>
          <a:xfrm>
            <a:off x="654931" y="5130676"/>
            <a:ext cx="711535" cy="711535"/>
          </a:xfrm>
          <a:prstGeom prst="ellipse">
            <a:avLst/>
          </a:prstGeom>
          <a:solidFill>
            <a:srgbClr val="C054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Овал 28"/>
          <p:cNvSpPr/>
          <p:nvPr/>
        </p:nvSpPr>
        <p:spPr>
          <a:xfrm>
            <a:off x="646386" y="3780995"/>
            <a:ext cx="711535" cy="711535"/>
          </a:xfrm>
          <a:prstGeom prst="ellipse">
            <a:avLst/>
          </a:prstGeom>
          <a:solidFill>
            <a:srgbClr val="C054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Овал 1"/>
          <p:cNvSpPr/>
          <p:nvPr/>
        </p:nvSpPr>
        <p:spPr>
          <a:xfrm>
            <a:off x="620824" y="2466380"/>
            <a:ext cx="711535" cy="711535"/>
          </a:xfrm>
          <a:prstGeom prst="ellipse">
            <a:avLst/>
          </a:prstGeom>
          <a:solidFill>
            <a:srgbClr val="C054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1" name="TextBox 70"/>
          <p:cNvSpPr txBox="1"/>
          <p:nvPr/>
        </p:nvSpPr>
        <p:spPr>
          <a:xfrm>
            <a:off x="600912" y="6303673"/>
            <a:ext cx="75798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i="1" dirty="0" smtClean="0">
                <a:solidFill>
                  <a:schemeClr val="bg1"/>
                </a:solidFill>
                <a:latin typeface="Georgia" pitchFamily="18" charset="0"/>
              </a:rPr>
              <a:t>4</a:t>
            </a:r>
            <a:endParaRPr lang="ru-RU" sz="7200" i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18394" y="2178348"/>
            <a:ext cx="75798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i="1" dirty="0" smtClean="0">
                <a:solidFill>
                  <a:schemeClr val="bg1"/>
                </a:solidFill>
                <a:latin typeface="Georgia" pitchFamily="18" charset="0"/>
              </a:rPr>
              <a:t>1</a:t>
            </a:r>
            <a:endParaRPr lang="ru-RU" sz="7200" i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709849" y="3508225"/>
            <a:ext cx="75798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i="1" dirty="0" smtClean="0">
                <a:solidFill>
                  <a:schemeClr val="bg1"/>
                </a:solidFill>
                <a:latin typeface="Georgia" pitchFamily="18" charset="0"/>
              </a:rPr>
              <a:t>2</a:t>
            </a:r>
            <a:endParaRPr lang="ru-RU" sz="7200" i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718394" y="4722435"/>
            <a:ext cx="75798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i="1" dirty="0" smtClean="0">
                <a:solidFill>
                  <a:schemeClr val="bg1"/>
                </a:solidFill>
                <a:latin typeface="Georgia" pitchFamily="18" charset="0"/>
              </a:rPr>
              <a:t>3</a:t>
            </a:r>
            <a:endParaRPr lang="ru-RU" sz="7200" i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757215" y="7701550"/>
            <a:ext cx="75798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i="1" dirty="0" smtClean="0">
                <a:solidFill>
                  <a:schemeClr val="bg1"/>
                </a:solidFill>
                <a:latin typeface="Georgia" pitchFamily="18" charset="0"/>
              </a:rPr>
              <a:t>5</a:t>
            </a:r>
            <a:endParaRPr lang="ru-RU" sz="7200" i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370951"/>
            <a:ext cx="7597475" cy="1519365"/>
          </a:xfrm>
          <a:prstGeom prst="rect">
            <a:avLst/>
          </a:prstGeom>
          <a:gradFill>
            <a:gsLst>
              <a:gs pos="0">
                <a:srgbClr val="FDB714"/>
              </a:gs>
              <a:gs pos="100000">
                <a:srgbClr val="C05426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252239" y="466558"/>
            <a:ext cx="645444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>
                <a:solidFill>
                  <a:srgbClr val="812411"/>
                </a:solidFill>
              </a:rPr>
              <a:t>Почему мы лучшие?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52239" y="1309465"/>
            <a:ext cx="6562137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700" i="1" dirty="0">
                <a:solidFill>
                  <a:schemeClr val="bg1"/>
                </a:solidFill>
              </a:rPr>
              <a:t>основной </a:t>
            </a:r>
            <a:r>
              <a:rPr lang="ru-RU" sz="1700" i="1" dirty="0" smtClean="0">
                <a:solidFill>
                  <a:schemeClr val="bg1"/>
                </a:solidFill>
              </a:rPr>
              <a:t>тезис (его прочтут)</a:t>
            </a:r>
            <a:endParaRPr lang="ru-RU" sz="1700" i="1" dirty="0">
              <a:solidFill>
                <a:schemeClr val="bg1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676308" y="9720604"/>
            <a:ext cx="129847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4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тел.:</a:t>
            </a:r>
          </a:p>
          <a:p>
            <a:pPr algn="r"/>
            <a:r>
              <a:rPr lang="en-US" sz="14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e-mail:</a:t>
            </a:r>
          </a:p>
          <a:p>
            <a:pPr algn="r"/>
            <a:r>
              <a:rPr lang="ru-RU" sz="14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сайт:</a:t>
            </a:r>
            <a:endParaRPr lang="ru-RU" sz="14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870594" y="9720604"/>
            <a:ext cx="158244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(495) 226-74-30</a:t>
            </a:r>
          </a:p>
          <a:p>
            <a:r>
              <a:rPr lang="en-US" sz="14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art@prcomm.ru</a:t>
            </a:r>
          </a:p>
          <a:p>
            <a:r>
              <a:rPr lang="en-US" sz="14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www.kit5.ru</a:t>
            </a:r>
            <a:endParaRPr lang="ru-RU" sz="1400" i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476375" y="2642334"/>
            <a:ext cx="51134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>
                <a:solidFill>
                  <a:srgbClr val="812411"/>
                </a:solidFill>
              </a:rPr>
              <a:t>Мы предлагаем Вам лучший товар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1521947" y="4054093"/>
            <a:ext cx="51134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>
                <a:solidFill>
                  <a:srgbClr val="812411"/>
                </a:solidFill>
              </a:rPr>
              <a:t>У нас лучшие цены на рынке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1586344" y="5201302"/>
            <a:ext cx="511343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>
                <a:solidFill>
                  <a:srgbClr val="812411"/>
                </a:solidFill>
              </a:rPr>
              <a:t>У нас надежные поставщики и гарантия качества товара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1586343" y="6795618"/>
            <a:ext cx="51134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>
                <a:solidFill>
                  <a:srgbClr val="812411"/>
                </a:solidFill>
              </a:rPr>
              <a:t>экономия вашего времени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1593249" y="8263469"/>
            <a:ext cx="51134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>
                <a:solidFill>
                  <a:srgbClr val="812411"/>
                </a:solidFill>
              </a:rPr>
              <a:t>индивидуальная программа на выезд</a:t>
            </a:r>
          </a:p>
        </p:txBody>
      </p:sp>
    </p:spTree>
    <p:extLst>
      <p:ext uri="{BB962C8B-B14F-4D97-AF65-F5344CB8AC3E}">
        <p14:creationId xmlns:p14="http://schemas.microsoft.com/office/powerpoint/2010/main" val="370411732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54</Words>
  <Application>Microsoft Office PowerPoint</Application>
  <PresentationFormat>Произвольный</PresentationFormat>
  <Paragraphs>19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Буяш</dc:creator>
  <cp:lastModifiedBy>Буяш</cp:lastModifiedBy>
  <cp:revision>20</cp:revision>
  <dcterms:created xsi:type="dcterms:W3CDTF">2011-06-17T23:30:18Z</dcterms:created>
  <dcterms:modified xsi:type="dcterms:W3CDTF">2011-06-21T00:51:56Z</dcterms:modified>
</cp:coreProperties>
</file>