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5426"/>
    <a:srgbClr val="812411"/>
    <a:srgbClr val="FDB714"/>
    <a:srgbClr val="B9D031"/>
    <a:srgbClr val="51682E"/>
    <a:srgbClr val="FFFFFF"/>
    <a:srgbClr val="5B7634"/>
    <a:srgbClr val="85A13C"/>
    <a:srgbClr val="A9BE2C"/>
    <a:srgbClr val="87A2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0" autoAdjust="0"/>
    <p:restoredTop sz="96581" autoAdjust="0"/>
  </p:normalViewPr>
  <p:slideViewPr>
    <p:cSldViewPr>
      <p:cViewPr>
        <p:scale>
          <a:sx n="60" d="100"/>
          <a:sy n="60" d="100"/>
        </p:scale>
        <p:origin x="-2106" y="-33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FFB-55BF-4F6E-9A8F-91B4A06D1A78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63AA-ACF2-4835-8062-A6440B954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63AA-ACF2-4835-8062-A6440B9540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9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Овал 31"/>
          <p:cNvSpPr/>
          <p:nvPr/>
        </p:nvSpPr>
        <p:spPr>
          <a:xfrm>
            <a:off x="654931" y="8086483"/>
            <a:ext cx="711535" cy="711535"/>
          </a:xfrm>
          <a:prstGeom prst="ellipse">
            <a:avLst/>
          </a:prstGeom>
          <a:solidFill>
            <a:srgbClr val="C054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609457" y="6639906"/>
            <a:ext cx="711535" cy="711535"/>
          </a:xfrm>
          <a:prstGeom prst="ellipse">
            <a:avLst/>
          </a:prstGeom>
          <a:solidFill>
            <a:srgbClr val="C054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654931" y="5130676"/>
            <a:ext cx="711535" cy="711535"/>
          </a:xfrm>
          <a:prstGeom prst="ellipse">
            <a:avLst/>
          </a:prstGeom>
          <a:solidFill>
            <a:srgbClr val="C054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646386" y="3780995"/>
            <a:ext cx="711535" cy="711535"/>
          </a:xfrm>
          <a:prstGeom prst="ellipse">
            <a:avLst/>
          </a:prstGeom>
          <a:solidFill>
            <a:srgbClr val="C054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620824" y="2466380"/>
            <a:ext cx="711535" cy="711535"/>
          </a:xfrm>
          <a:prstGeom prst="ellipse">
            <a:avLst/>
          </a:prstGeom>
          <a:solidFill>
            <a:srgbClr val="C054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TextBox 70"/>
          <p:cNvSpPr txBox="1"/>
          <p:nvPr/>
        </p:nvSpPr>
        <p:spPr>
          <a:xfrm>
            <a:off x="600912" y="6303673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4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8394" y="2178348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1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09849" y="3508225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2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18394" y="4722435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3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57215" y="7701550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5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70951"/>
            <a:ext cx="7597475" cy="1519365"/>
          </a:xfrm>
          <a:prstGeom prst="rect">
            <a:avLst/>
          </a:prstGeom>
          <a:gradFill>
            <a:gsLst>
              <a:gs pos="0">
                <a:srgbClr val="FDB714"/>
              </a:gs>
              <a:gs pos="100000">
                <a:srgbClr val="C05426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2239" y="466558"/>
            <a:ext cx="645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812411"/>
                </a:solidFill>
              </a:rPr>
              <a:t>Почему мы лучшие?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2239" y="1309465"/>
            <a:ext cx="65621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solidFill>
                  <a:schemeClr val="bg1"/>
                </a:solidFill>
              </a:rPr>
              <a:t>основной </a:t>
            </a:r>
            <a:r>
              <a:rPr lang="ru-RU" sz="1700" i="1" dirty="0" smtClean="0">
                <a:solidFill>
                  <a:schemeClr val="bg1"/>
                </a:solidFill>
              </a:rPr>
              <a:t>тезис (его прочтут)</a:t>
            </a:r>
            <a:endParaRPr lang="ru-RU" sz="1700" i="1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676308" y="9720604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сайт: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870594" y="9720604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www.kit5.ru</a:t>
            </a:r>
            <a:endParaRPr lang="ru-RU" sz="14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76375" y="2642334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812411"/>
                </a:solidFill>
              </a:rPr>
              <a:t>Мы предлагаем Вам лучший товар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521947" y="4054093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812411"/>
                </a:solidFill>
              </a:rPr>
              <a:t>У нас лучшие цены на рынке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586344" y="5201302"/>
            <a:ext cx="51134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812411"/>
                </a:solidFill>
              </a:rPr>
              <a:t>У нас надежные поставщики и гарантия качества товара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1586343" y="6795618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812411"/>
                </a:solidFill>
              </a:rPr>
              <a:t>экономия вашего времени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1593249" y="8263469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812411"/>
                </a:solidFill>
              </a:rPr>
              <a:t>индивидуальная программа на выезд</a:t>
            </a:r>
          </a:p>
        </p:txBody>
      </p: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54</Words>
  <Application>Microsoft Office PowerPoint</Application>
  <PresentationFormat>Произвольный</PresentationFormat>
  <Paragraphs>19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20</cp:revision>
  <dcterms:created xsi:type="dcterms:W3CDTF">2011-06-17T23:30:18Z</dcterms:created>
  <dcterms:modified xsi:type="dcterms:W3CDTF">2011-06-21T00:51:56Z</dcterms:modified>
</cp:coreProperties>
</file>